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58" r:id="rId14"/>
    <p:sldId id="257" r:id="rId15"/>
    <p:sldId id="259" r:id="rId16"/>
    <p:sldId id="260" r:id="rId17"/>
    <p:sldId id="261" r:id="rId18"/>
    <p:sldId id="262" r:id="rId19"/>
    <p:sldId id="263" r:id="rId20"/>
    <p:sldId id="276" r:id="rId21"/>
    <p:sldId id="274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D6334C4-74BA-427C-8E0B-3841609E7962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036D45-AD16-4CA5-B637-98D1A4144157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34C4-74BA-427C-8E0B-3841609E7962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D45-AD16-4CA5-B637-98D1A414415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34C4-74BA-427C-8E0B-3841609E7962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D45-AD16-4CA5-B637-98D1A414415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34C4-74BA-427C-8E0B-3841609E7962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D45-AD16-4CA5-B637-98D1A414415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34C4-74BA-427C-8E0B-3841609E7962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D45-AD16-4CA5-B637-98D1A414415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34C4-74BA-427C-8E0B-3841609E7962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D45-AD16-4CA5-B637-98D1A414415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34C4-74BA-427C-8E0B-3841609E7962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D45-AD16-4CA5-B637-98D1A414415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34C4-74BA-427C-8E0B-3841609E7962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D45-AD16-4CA5-B637-98D1A414415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34C4-74BA-427C-8E0B-3841609E7962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D45-AD16-4CA5-B637-98D1A414415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34C4-74BA-427C-8E0B-3841609E7962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D45-AD16-4CA5-B637-98D1A4144157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34C4-74BA-427C-8E0B-3841609E7962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D45-AD16-4CA5-B637-98D1A414415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D6334C4-74BA-427C-8E0B-3841609E7962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036D45-AD16-4CA5-B637-98D1A414415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youtu.be/dthY6i2Smr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18Yzpywzk0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a5qeSaNS-x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Persoonlijke basiszorg deel 1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 smtClean="0"/>
              <a:t>Hoofdstuk 18 en 20</a:t>
            </a:r>
          </a:p>
          <a:p>
            <a:r>
              <a:rPr lang="nl-NL" b="1" dirty="0" smtClean="0"/>
              <a:t>Voorschriften veilig werken</a:t>
            </a:r>
          </a:p>
          <a:p>
            <a:r>
              <a:rPr lang="nl-NL" b="1" dirty="0" smtClean="0"/>
              <a:t>Milieuvoorschriften en kostenbewust werken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5835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Elektriciteit: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Aandachtspunten;</a:t>
            </a:r>
          </a:p>
          <a:p>
            <a:r>
              <a:rPr lang="nl-NL" dirty="0" smtClean="0"/>
              <a:t>Geaarde stekkers</a:t>
            </a:r>
          </a:p>
          <a:p>
            <a:r>
              <a:rPr lang="nl-NL" dirty="0" smtClean="0"/>
              <a:t>Controle elektrische apparatuur</a:t>
            </a:r>
          </a:p>
          <a:p>
            <a:r>
              <a:rPr lang="nl-NL" dirty="0" smtClean="0"/>
              <a:t>Altijd stekker aan stekker zelf uit stopcontact halen.</a:t>
            </a:r>
          </a:p>
          <a:p>
            <a:r>
              <a:rPr lang="nl-NL" dirty="0" smtClean="0"/>
              <a:t>Water en elektriciteit erg gevaarlijk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0288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2657872" cy="177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7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13104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Protocollen en voorschriften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268760"/>
            <a:ext cx="7560840" cy="5184576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Protocol/voorschrift : </a:t>
            </a:r>
            <a:r>
              <a:rPr lang="nl-NL" b="1" dirty="0" smtClean="0"/>
              <a:t>een nauwkeurig beschreven handeling.</a:t>
            </a:r>
          </a:p>
          <a:p>
            <a:r>
              <a:rPr lang="nl-NL" dirty="0" smtClean="0"/>
              <a:t>Ontwikkeld om een uniforme manier van handelen van alle medewerkers te garanderen.</a:t>
            </a:r>
          </a:p>
          <a:p>
            <a:endParaRPr lang="nl-NL" dirty="0"/>
          </a:p>
          <a:p>
            <a:r>
              <a:rPr lang="nl-NL" b="1" dirty="0" smtClean="0"/>
              <a:t>Hier door </a:t>
            </a:r>
          </a:p>
          <a:p>
            <a:r>
              <a:rPr lang="nl-NL" dirty="0" smtClean="0"/>
              <a:t>meer efficiëntie,</a:t>
            </a:r>
          </a:p>
          <a:p>
            <a:r>
              <a:rPr lang="nl-NL" dirty="0" smtClean="0"/>
              <a:t>sneller omgaan bij </a:t>
            </a:r>
            <a:r>
              <a:rPr lang="nl-NL" dirty="0" err="1" smtClean="0"/>
              <a:t>situatie’s</a:t>
            </a:r>
            <a:r>
              <a:rPr lang="nl-NL" dirty="0" smtClean="0"/>
              <a:t>/problemen </a:t>
            </a:r>
          </a:p>
          <a:p>
            <a:r>
              <a:rPr lang="nl-NL" dirty="0" smtClean="0"/>
              <a:t>en veiligheid.bv bij brand.</a:t>
            </a:r>
          </a:p>
          <a:p>
            <a:r>
              <a:rPr lang="nl-NL" dirty="0" smtClean="0"/>
              <a:t>Protocol dienen regelmatig gecontroleerd te worden omdat verouderde protocollen juist fouten  kunnen bevorderen.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9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filmpje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misstanden medicatie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612068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0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Milieu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milieu?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61" y="548680"/>
            <a:ext cx="26193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5406"/>
            <a:ext cx="4498851" cy="37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Beroepscode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verzorgende houdt in haar beroepsuitoefening rekening met een verantwoorde verdeling van middelen en de bescherming van het milieu.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5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nl-NL" b="1" dirty="0" smtClean="0"/>
              <a:t>Milieubeleid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536504"/>
          </a:xfrm>
        </p:spPr>
        <p:txBody>
          <a:bodyPr>
            <a:normAutofit/>
          </a:bodyPr>
          <a:lstStyle/>
          <a:p>
            <a:r>
              <a:rPr lang="nl-NL" dirty="0" smtClean="0"/>
              <a:t>In Nederland :duurzaamheid.</a:t>
            </a:r>
          </a:p>
          <a:p>
            <a:r>
              <a:rPr lang="nl-NL" b="1" dirty="0" smtClean="0"/>
              <a:t>5 Pijlers:</a:t>
            </a:r>
          </a:p>
          <a:p>
            <a:r>
              <a:rPr lang="nl-NL" dirty="0" smtClean="0"/>
              <a:t>Handhaven strenge milieunormen</a:t>
            </a:r>
          </a:p>
          <a:p>
            <a:r>
              <a:rPr lang="nl-NL" dirty="0" smtClean="0"/>
              <a:t>Aandacht </a:t>
            </a:r>
            <a:r>
              <a:rPr lang="nl-NL" dirty="0" err="1" smtClean="0"/>
              <a:t>klimaatverandering,verzuring</a:t>
            </a:r>
            <a:r>
              <a:rPr lang="nl-NL" dirty="0" smtClean="0"/>
              <a:t> en geluidshinder.</a:t>
            </a:r>
          </a:p>
          <a:p>
            <a:r>
              <a:rPr lang="nl-NL" dirty="0" smtClean="0"/>
              <a:t>Lange termijn denken.</a:t>
            </a:r>
          </a:p>
          <a:p>
            <a:r>
              <a:rPr lang="nl-NL" dirty="0" smtClean="0"/>
              <a:t>Internationale samenwerking.</a:t>
            </a:r>
          </a:p>
          <a:p>
            <a:r>
              <a:rPr lang="nl-NL" dirty="0" smtClean="0"/>
              <a:t>Betrokkenheid samenleving oplossen problemen.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1728192" cy="245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Zorg en Milieu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628800"/>
            <a:ext cx="7848872" cy="4752528"/>
          </a:xfrm>
        </p:spPr>
        <p:txBody>
          <a:bodyPr/>
          <a:lstStyle/>
          <a:p>
            <a:r>
              <a:rPr lang="nl-NL" dirty="0" smtClean="0"/>
              <a:t>Gezondheidszorg vervuilende bedrijfstak</a:t>
            </a:r>
          </a:p>
          <a:p>
            <a:endParaRPr lang="nl-NL" dirty="0"/>
          </a:p>
          <a:p>
            <a:r>
              <a:rPr lang="nl-NL" b="1" dirty="0" smtClean="0"/>
              <a:t>Strenge eisen:</a:t>
            </a:r>
          </a:p>
          <a:p>
            <a:r>
              <a:rPr lang="nl-NL" dirty="0" smtClean="0"/>
              <a:t>Milieu vriendelijk materiaal</a:t>
            </a:r>
          </a:p>
          <a:p>
            <a:r>
              <a:rPr lang="nl-NL" dirty="0" smtClean="0"/>
              <a:t>Beperken gebruikt materiaal</a:t>
            </a:r>
          </a:p>
          <a:p>
            <a:r>
              <a:rPr lang="nl-NL" dirty="0" smtClean="0"/>
              <a:t>Hergebruik</a:t>
            </a:r>
          </a:p>
          <a:p>
            <a:r>
              <a:rPr lang="nl-NL" dirty="0" smtClean="0"/>
              <a:t>Verantwoord omgaan afvalstoffen.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08096"/>
            <a:ext cx="3168352" cy="244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Richtlijnen bescherming milieu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Restafval </a:t>
            </a:r>
          </a:p>
          <a:p>
            <a:r>
              <a:rPr lang="nl-NL" dirty="0" smtClean="0"/>
              <a:t>Instellingenafval</a:t>
            </a:r>
          </a:p>
          <a:p>
            <a:r>
              <a:rPr lang="nl-NL" dirty="0" smtClean="0"/>
              <a:t>Klein gevaarlijk afval</a:t>
            </a:r>
          </a:p>
          <a:p>
            <a:r>
              <a:rPr lang="nl-NL" dirty="0" smtClean="0"/>
              <a:t>Papier</a:t>
            </a:r>
          </a:p>
          <a:p>
            <a:r>
              <a:rPr lang="nl-NL" dirty="0" smtClean="0"/>
              <a:t>Glas</a:t>
            </a:r>
          </a:p>
          <a:p>
            <a:r>
              <a:rPr lang="nl-NL" dirty="0" smtClean="0"/>
              <a:t>Kunststoffen</a:t>
            </a:r>
          </a:p>
          <a:p>
            <a:r>
              <a:rPr lang="nl-NL" dirty="0" smtClean="0"/>
              <a:t>Textiel</a:t>
            </a:r>
          </a:p>
          <a:p>
            <a:r>
              <a:rPr lang="nl-NL" dirty="0" err="1" smtClean="0"/>
              <a:t>Gft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924944"/>
            <a:ext cx="3877424" cy="322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7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afvalscheiding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Waarom?</a:t>
            </a:r>
          </a:p>
          <a:p>
            <a:r>
              <a:rPr lang="nl-NL" dirty="0" smtClean="0"/>
              <a:t>Recycling</a:t>
            </a:r>
          </a:p>
          <a:p>
            <a:r>
              <a:rPr lang="nl-NL" dirty="0" smtClean="0"/>
              <a:t>Verbranden vernietiging van niet belastend afval</a:t>
            </a:r>
          </a:p>
          <a:p>
            <a:r>
              <a:rPr lang="nl-NL" dirty="0" smtClean="0"/>
              <a:t>Verwerken veilig afval</a:t>
            </a:r>
          </a:p>
          <a:p>
            <a:endParaRPr lang="nl-NL" dirty="0"/>
          </a:p>
          <a:p>
            <a:r>
              <a:rPr lang="nl-NL" dirty="0" smtClean="0"/>
              <a:t>Goede afvalscheiding bespaart geld.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9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Aandachtspunten afvalstroom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Duurzaam inkopen</a:t>
            </a:r>
          </a:p>
          <a:p>
            <a:r>
              <a:rPr lang="nl-NL" dirty="0" smtClean="0"/>
              <a:t>Disposable materiaal</a:t>
            </a:r>
          </a:p>
          <a:p>
            <a:r>
              <a:rPr lang="nl-NL" dirty="0" smtClean="0"/>
              <a:t>Incontinentiemateriaal</a:t>
            </a:r>
          </a:p>
          <a:p>
            <a:r>
              <a:rPr lang="nl-NL" dirty="0" smtClean="0"/>
              <a:t>Linnengoed</a:t>
            </a:r>
          </a:p>
          <a:p>
            <a:r>
              <a:rPr lang="nl-NL" dirty="0" smtClean="0"/>
              <a:t>Ontsmettingsmiddelen</a:t>
            </a:r>
          </a:p>
          <a:p>
            <a:r>
              <a:rPr lang="nl-NL" dirty="0" smtClean="0"/>
              <a:t>Papieren handdoekjes</a:t>
            </a:r>
          </a:p>
          <a:p>
            <a:r>
              <a:rPr lang="nl-NL" dirty="0" smtClean="0"/>
              <a:t>Juist gebruik dure materialen.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68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Voorschriften voor veilig werken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Veiligheid: iemand gevrijwaard is van schade en verlies.</a:t>
            </a:r>
          </a:p>
          <a:p>
            <a:endParaRPr lang="nl-NL" dirty="0"/>
          </a:p>
          <a:p>
            <a:r>
              <a:rPr lang="nl-NL" dirty="0" smtClean="0"/>
              <a:t>Iedere zorgvrager heeft recht op een veilige leefomgeving.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70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filmpje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afval verwerking ziekenhuis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84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opdrachten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700808"/>
            <a:ext cx="7065233" cy="4131821"/>
          </a:xfrm>
        </p:spPr>
        <p:txBody>
          <a:bodyPr/>
          <a:lstStyle/>
          <a:p>
            <a:r>
              <a:rPr lang="nl-NL" sz="3200" dirty="0" smtClean="0"/>
              <a:t>verwerkingsopdrachten </a:t>
            </a:r>
            <a:r>
              <a:rPr lang="nl-NL" sz="3200" dirty="0"/>
              <a:t>bij H18 op blz. 134: 1 t/m </a:t>
            </a:r>
            <a:r>
              <a:rPr lang="nl-NL" sz="3200" dirty="0" smtClean="0"/>
              <a:t>8</a:t>
            </a:r>
          </a:p>
          <a:p>
            <a:r>
              <a:rPr lang="nl-NL" sz="3200" dirty="0" smtClean="0"/>
              <a:t>Verwerkingsopdrachten </a:t>
            </a:r>
            <a:r>
              <a:rPr lang="nl-NL" sz="3200" dirty="0"/>
              <a:t>bij H20 op  blz. 135: 1 t/m 9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2471936" cy="261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9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Veiligheid in samenhang met de zorgsituatie.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Sommige zorgvragers zijn afhankelijk van zorgverleners:</a:t>
            </a:r>
          </a:p>
          <a:p>
            <a:r>
              <a:rPr lang="nl-NL" dirty="0" smtClean="0"/>
              <a:t>Baby’s</a:t>
            </a:r>
          </a:p>
          <a:p>
            <a:r>
              <a:rPr lang="nl-NL" dirty="0" smtClean="0"/>
              <a:t>Mensen met een handicap of psychische stoornis.</a:t>
            </a:r>
          </a:p>
          <a:p>
            <a:r>
              <a:rPr lang="nl-NL" dirty="0" smtClean="0"/>
              <a:t>Dementerenden</a:t>
            </a:r>
          </a:p>
          <a:p>
            <a:r>
              <a:rPr lang="nl-NL" dirty="0" smtClean="0"/>
              <a:t>Zorgvrager met een besmettelijke ziekte.</a:t>
            </a:r>
          </a:p>
        </p:txBody>
      </p:sp>
    </p:spTree>
    <p:extLst>
      <p:ext uri="{BB962C8B-B14F-4D97-AF65-F5344CB8AC3E}">
        <p14:creationId xmlns:p14="http://schemas.microsoft.com/office/powerpoint/2010/main" val="12068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Taken zorgverlener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Zorgvrager beschermen tegen:</a:t>
            </a:r>
          </a:p>
          <a:p>
            <a:r>
              <a:rPr lang="nl-NL" dirty="0" smtClean="0"/>
              <a:t>Mechanisch letsel(uit bed vallen bv)</a:t>
            </a:r>
          </a:p>
          <a:p>
            <a:r>
              <a:rPr lang="nl-NL" dirty="0" smtClean="0"/>
              <a:t>Natuurkundig gevaar.</a:t>
            </a:r>
          </a:p>
          <a:p>
            <a:r>
              <a:rPr lang="nl-NL" dirty="0" smtClean="0"/>
              <a:t>Schadelijke stoffen.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90314"/>
            <a:ext cx="3528391" cy="24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5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Onveilige </a:t>
            </a:r>
            <a:r>
              <a:rPr lang="nl-NL" b="1" dirty="0" err="1" smtClean="0"/>
              <a:t>situatie’s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Altijd  om veiligheid van zorgvrager denken.</a:t>
            </a:r>
          </a:p>
          <a:p>
            <a:endParaRPr lang="nl-NL" dirty="0"/>
          </a:p>
          <a:p>
            <a:r>
              <a:rPr lang="nl-NL" dirty="0" smtClean="0"/>
              <a:t>Altijd realiseren dat zorgvragers  in onveilige </a:t>
            </a:r>
            <a:r>
              <a:rPr lang="nl-NL" dirty="0" err="1" smtClean="0"/>
              <a:t>situatie’s</a:t>
            </a:r>
            <a:r>
              <a:rPr lang="nl-NL" dirty="0" smtClean="0"/>
              <a:t> terecht kunnen komen door:</a:t>
            </a:r>
          </a:p>
          <a:p>
            <a:r>
              <a:rPr lang="nl-NL" dirty="0" smtClean="0"/>
              <a:t>Ziekte</a:t>
            </a:r>
          </a:p>
          <a:p>
            <a:r>
              <a:rPr lang="nl-NL" dirty="0" smtClean="0"/>
              <a:t>Vreemde omgeving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120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Onveilige </a:t>
            </a:r>
            <a:r>
              <a:rPr lang="nl-NL" b="1" dirty="0" err="1" smtClean="0"/>
              <a:t>situatie’s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vallen voorkomen door;</a:t>
            </a:r>
          </a:p>
          <a:p>
            <a:r>
              <a:rPr lang="nl-NL" dirty="0" smtClean="0"/>
              <a:t>Verantwoord gebruik loophulpmiddelen</a:t>
            </a:r>
          </a:p>
          <a:p>
            <a:r>
              <a:rPr lang="nl-NL" dirty="0" smtClean="0"/>
              <a:t>Hoog-laag bedden</a:t>
            </a:r>
          </a:p>
          <a:p>
            <a:r>
              <a:rPr lang="nl-NL" dirty="0" err="1" smtClean="0"/>
              <a:t>Bedalarmsysteem</a:t>
            </a:r>
            <a:endParaRPr lang="nl-NL" dirty="0" smtClean="0"/>
          </a:p>
          <a:p>
            <a:r>
              <a:rPr lang="nl-NL" dirty="0" smtClean="0"/>
              <a:t>Aandacht besteden aan visusstoornissen</a:t>
            </a:r>
          </a:p>
          <a:p>
            <a:r>
              <a:rPr lang="nl-NL" dirty="0" smtClean="0"/>
              <a:t>Goede schoenen</a:t>
            </a:r>
          </a:p>
          <a:p>
            <a:r>
              <a:rPr lang="nl-NL" dirty="0" smtClean="0"/>
              <a:t>Handvatten en leuningen</a:t>
            </a:r>
          </a:p>
          <a:p>
            <a:r>
              <a:rPr lang="nl-NL" dirty="0" smtClean="0"/>
              <a:t>Veilige werkomgeving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0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err="1" smtClean="0"/>
              <a:t>Vrijheidsbeperkende</a:t>
            </a:r>
            <a:r>
              <a:rPr lang="nl-NL" b="1" dirty="0" smtClean="0"/>
              <a:t> maatregelen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l-NL" dirty="0" smtClean="0"/>
              <a:t>Hebben geen positief invloed op valincidenten.</a:t>
            </a:r>
          </a:p>
          <a:p>
            <a:pPr marL="68580" indent="0">
              <a:buNone/>
            </a:pPr>
            <a:r>
              <a:rPr lang="nl-NL" dirty="0" smtClean="0"/>
              <a:t>Soms nodig maar dan niet als valpreventie.</a:t>
            </a:r>
          </a:p>
          <a:p>
            <a:pPr marL="68580" indent="0">
              <a:buNone/>
            </a:pPr>
            <a:r>
              <a:rPr lang="nl-NL" dirty="0" err="1" smtClean="0">
                <a:hlinkClick r:id="rId2"/>
              </a:rPr>
              <a:t>vrijheidsbeperkende</a:t>
            </a:r>
            <a:r>
              <a:rPr lang="nl-NL" dirty="0" smtClean="0">
                <a:hlinkClick r:id="rId2"/>
              </a:rPr>
              <a:t> maatregelen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91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Medicatie toediening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Medicatieveiligheid thuiszorg onvoldoende.</a:t>
            </a:r>
          </a:p>
          <a:p>
            <a:endParaRPr lang="nl-NL" dirty="0"/>
          </a:p>
          <a:p>
            <a:r>
              <a:rPr lang="nl-NL" dirty="0" smtClean="0"/>
              <a:t>Onvoldoende deskundigheid.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94" y="4005064"/>
            <a:ext cx="5026438" cy="257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verbrandingen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6993225" cy="4275837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Te heet water.</a:t>
            </a:r>
          </a:p>
          <a:p>
            <a:r>
              <a:rPr lang="nl-NL" dirty="0" smtClean="0"/>
              <a:t>Morsen voedsel</a:t>
            </a:r>
          </a:p>
          <a:p>
            <a:r>
              <a:rPr lang="nl-NL" dirty="0" smtClean="0"/>
              <a:t>Kruiken</a:t>
            </a:r>
          </a:p>
          <a:p>
            <a:endParaRPr lang="nl-NL" dirty="0"/>
          </a:p>
          <a:p>
            <a:r>
              <a:rPr lang="nl-NL" dirty="0" smtClean="0"/>
              <a:t>Altijd water controleren.</a:t>
            </a:r>
          </a:p>
          <a:p>
            <a:r>
              <a:rPr lang="nl-NL" dirty="0" smtClean="0"/>
              <a:t>Elke instelling heeft richtlijnen voor handeling bij brand.</a:t>
            </a:r>
          </a:p>
          <a:p>
            <a:r>
              <a:rPr lang="nl-NL" dirty="0" smtClean="0"/>
              <a:t>Wees op de hoogte van voorschriften en waar de brandblussers zijn.</a:t>
            </a:r>
          </a:p>
          <a:p>
            <a:r>
              <a:rPr lang="nl-NL" dirty="0" smtClean="0"/>
              <a:t>Brandbare gassen(combinatie zuurstof en brandbare gassen erg gevaarlijk).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0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1490</TotalTime>
  <Words>429</Words>
  <Application>Microsoft Office PowerPoint</Application>
  <PresentationFormat>Diavoorstelling 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Austin</vt:lpstr>
      <vt:lpstr>Persoonlijke basiszorg deel 1</vt:lpstr>
      <vt:lpstr>Voorschriften voor veilig werken</vt:lpstr>
      <vt:lpstr>Veiligheid in samenhang met de zorgsituatie.</vt:lpstr>
      <vt:lpstr>Taken zorgverlener</vt:lpstr>
      <vt:lpstr>Onveilige situatie’s</vt:lpstr>
      <vt:lpstr>Onveilige situatie’s</vt:lpstr>
      <vt:lpstr>Vrijheidsbeperkende maatregelen</vt:lpstr>
      <vt:lpstr>Medicatie toediening</vt:lpstr>
      <vt:lpstr>verbrandingen</vt:lpstr>
      <vt:lpstr>Elektriciteit:</vt:lpstr>
      <vt:lpstr>Protocollen en voorschriften</vt:lpstr>
      <vt:lpstr>filmpje</vt:lpstr>
      <vt:lpstr>Milieu</vt:lpstr>
      <vt:lpstr>Beroepscode </vt:lpstr>
      <vt:lpstr>Milieubeleid</vt:lpstr>
      <vt:lpstr>Zorg en Milieu</vt:lpstr>
      <vt:lpstr>Richtlijnen bescherming milieu</vt:lpstr>
      <vt:lpstr>afvalscheiding</vt:lpstr>
      <vt:lpstr>Aandachtspunten afvalstroom</vt:lpstr>
      <vt:lpstr>filmpje</vt:lpstr>
      <vt:lpstr>opdrachten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Persoonlijke basiszorg deel 1</dc:title>
  <dc:creator>Cate,J.H.M. ten</dc:creator>
  <cp:lastModifiedBy>Dijken-Meijering,M. van</cp:lastModifiedBy>
  <cp:revision>11</cp:revision>
  <dcterms:created xsi:type="dcterms:W3CDTF">2013-09-19T12:13:40Z</dcterms:created>
  <dcterms:modified xsi:type="dcterms:W3CDTF">2014-10-21T14:32:14Z</dcterms:modified>
</cp:coreProperties>
</file>